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b61d3c79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7b61d3c79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b61d3c79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7b61d3c79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b61d3c79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b61d3c79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b61d3c79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b61d3c79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b61d3c79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b61d3c79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b61d3c79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7b61d3c79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b61d3c79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b61d3c79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7b61d3c79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7b61d3c79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b61d3c79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7b61d3c79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b61d3c7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b61d3c7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b61d3c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b61d3c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b61d3c7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b61d3c7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b61d3c79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b61d3c79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b61d3c79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b61d3c79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b61d3c79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b61d3c79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b61d3c79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b61d3c79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developer.paynet.my/docs/duitNow-online-banking-wallets/integration/security-&amp;-encryption/message-signature/JSON-web-signature" TargetMode="External"/><Relationship Id="rId4" Type="http://schemas.openxmlformats.org/officeDocument/2006/relationships/hyperlink" Target="https://portswigger.github.io/burp-extensions-montoya-api/javadoc/burp/api/montoya/MontoyaApi.html" TargetMode="External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590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Your First Burp Extension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 Chan @ benkyou</a:t>
            </a:r>
            <a:endParaRPr/>
          </a:p>
        </p:txBody>
      </p:sp>
      <p:pic>
        <p:nvPicPr>
          <p:cNvPr id="56" name="Google Shape;56;p13" title="reh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125" y="3270688"/>
            <a:ext cx="2113927" cy="15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reun10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6550" y="3364349"/>
            <a:ext cx="3948375" cy="11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HelloWorld!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Simple signing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Link to web app source code here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Validation steps: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Check if Signature header is 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request body then hash with SHA256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 Signature with calculated hash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Forward request if match, else reject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https://github.com/benkyousec/writing-your-first-burp-extension/tree/main/helloworldv1-api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was easy enough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3865425"/>
            <a:ext cx="85206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Now let’s add more complexity :&gt;</a:t>
            </a:r>
            <a:endParaRPr/>
          </a:p>
        </p:txBody>
      </p:sp>
      <p:pic>
        <p:nvPicPr>
          <p:cNvPr descr="a girl with pink hair and green eyes looks at the camera (Provided by Tenor)"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900" y="1229800"/>
            <a:ext cx="4104200" cy="22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HelloWorld v2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requests must set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Timestamp</a:t>
            </a:r>
            <a:r>
              <a:rPr lang="en"/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Ref</a:t>
            </a:r>
            <a:r>
              <a:rPr lang="en"/>
              <a:t>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Signature</a:t>
            </a:r>
            <a:r>
              <a:rPr lang="en"/>
              <a:t> custom headers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Timestamp</a:t>
            </a:r>
            <a:r>
              <a:rPr lang="en"/>
              <a:t> must be within 10 second timeframe when server receives the request.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request must have a unique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Ref</a:t>
            </a:r>
            <a:r>
              <a:rPr lang="en"/>
              <a:t> header value. For example, TESTER000000000 to identify the person assigned, and 9 digits for tagging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request must be signed and set its calculated value in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Signature</a:t>
            </a:r>
            <a:r>
              <a:rPr lang="en"/>
              <a:t> header.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https://github.com/benkyousec/writing-your-first-burp-extension/tree/main/helloworldv2-api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“improved” signing algorithm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Header: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{"alg":"HS256","typ":"JWT","uri":"/API-ENDPOINT-HERE","iat":"02052024133409"}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Timestamp in ddMMyyyyHHmmss format. Also need to update uri for each endpoint. Header must also be minified.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Payload: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{“id”:”1”,”amount”:”4”,”recipient”:”user@example.com”}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Payload must also be minified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829"/>
              <a:t>SigningInput = Base64(Header).Base64(Payload)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829"/>
              <a:t>Signature = HS256(SigningInput, SECRET_KEY)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829"/>
              <a:t>Set </a:t>
            </a:r>
            <a:r>
              <a:rPr lang="en" sz="1829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Signature</a:t>
            </a:r>
            <a:r>
              <a:rPr lang="en" sz="1829"/>
              <a:t> header : Base64(Header).Base64(Payload).Base64(Signature)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829"/>
              <a:t>https://github.com/benkyousec/writing-your-first-burp-extension/tree/main/helloworldv2-extension</a:t>
            </a:r>
            <a:endParaRPr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829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-875212"/>
            <a:ext cx="9027748" cy="68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tips from my experience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Always read the documentation.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use a JWT library it may give you unexpected results when the API uses a very custom algorithm. You should implement it yourself.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Unless the feature you need for your extension is very simple, I’d suggest writing in Java.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deal with Base64 encoding, double check if it’s standard Base64 (uses +, / ) or Raw Base64 (uses -, _)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https://docs.developer.paynet.my/docs/duitNow-online-banking-wallets/integration/security-&amp;-encryption/message-signature/JSON-web-signature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https://portswigger.github.io/burp-extensions-montoya-api/javadoc/burp/api/montoya/MontoyaApi.html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052" y="2682350"/>
            <a:ext cx="2375250" cy="23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DISCLAIMER!!!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 am not a professional developer and some of the code here may be </a:t>
            </a:r>
            <a:r>
              <a:rPr i="1" lang="en"/>
              <a:t>downright atrocious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However… the code works good enough for our use case :D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trike="sngStrike"/>
              <a:t>I may have no idea what I am talking about </a:t>
            </a:r>
            <a:r>
              <a:rPr lang="en"/>
              <a:t>🤷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won’t really be hacking today…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cartoon of a girl with pink hair reaching for something (Provided by Tenor)"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400" y="1422075"/>
            <a:ext cx="2877200" cy="28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whoami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Marcus Chan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Science @ USM (“previously”)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play CTFs at RE:UN10N :D</a:t>
            </a:r>
            <a:endParaRPr/>
          </a:p>
        </p:txBody>
      </p:sp>
      <p:pic>
        <p:nvPicPr>
          <p:cNvPr id="77" name="Google Shape;77;p16" title="mac-win-arc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600" y="1917300"/>
            <a:ext cx="3830275" cy="28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I even care?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Good to know how your tools work and how to customize them to your workflow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assessments may not be possible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Business logic that gets in your way of testing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375" y="3198475"/>
            <a:ext cx="2044273" cy="166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Scenario (Signed requests)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Commonly used for payment-related API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Application requires hash of your request body to be set in a header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means if we modify any parts of the body, our request will get rejected if we don’t calculate a new hash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 this point, you’re stuck </a:t>
            </a:r>
            <a:r>
              <a:rPr lang="en"/>
              <a:t>🗿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Ref:https://docs.developer.paynet.my/docs/duitNow-online-banking-wallets/integration/security-&amp;-encryption/message-signature/JSON-web-signature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Couple of Solutions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Manually generate the hash for each new request </a:t>
            </a:r>
            <a:r>
              <a:rPr lang="en"/>
              <a:t>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Write a python script to do calculation then 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requests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Tedious, and it gets annoying very 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Both methods are very slow…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 can’t use any of your other tools in Burp, sqlmap, brute forcing, etc.</a:t>
            </a:r>
            <a:endParaRPr/>
          </a:p>
        </p:txBody>
      </p:sp>
      <p:pic>
        <p:nvPicPr>
          <p:cNvPr descr="a monkey is typing on a laptop computer keyboard (Provided by Tenor)"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250" y="1017727"/>
            <a:ext cx="1816425" cy="136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Burp Montoya API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HttpHandler</a:t>
            </a:r>
            <a:r>
              <a:rPr lang="en"/>
              <a:t> </a:t>
            </a:r>
            <a:r>
              <a:rPr lang="en"/>
              <a:t>interface allows us to manipulate all HTTP requests to Burp (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burp.api.montoya.http.handler)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allows us to proxy requests from other tools to Burp to calculate the appropriate headers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Very simple, we only need to implement 2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write in Python (Jython), R (Jruby), Java</a:t>
            </a:r>
            <a:endParaRPr/>
          </a:p>
        </p:txBody>
      </p:sp>
      <p:pic>
        <p:nvPicPr>
          <p:cNvPr id="104" name="Google Shape;104;p20" title="Yuuko_Aioi_Holding_Fundamentals_Of_Java_Programm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950" y="2843600"/>
            <a:ext cx="3569299" cy="20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7023250" y="1152475"/>
            <a:ext cx="205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Then you can import the project to your favourite IDE/editor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5" y="154425"/>
            <a:ext cx="6910376" cy="445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